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458" r:id="rId2"/>
    <p:sldId id="2460" r:id="rId3"/>
    <p:sldId id="2459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3840">
          <p15:clr>
            <a:srgbClr val="A4A3A4"/>
          </p15:clr>
        </p15:guide>
        <p15:guide id="3" pos="3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go3j0ABmoVHLaZuLQ8ldgikn03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23A"/>
    <a:srgbClr val="FFFFFF"/>
    <a:srgbClr val="51B1B7"/>
    <a:srgbClr val="D23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98"/>
    <p:restoredTop sz="96327"/>
  </p:normalViewPr>
  <p:slideViewPr>
    <p:cSldViewPr snapToGrid="0">
      <p:cViewPr varScale="1">
        <p:scale>
          <a:sx n="123" d="100"/>
          <a:sy n="123" d="100"/>
        </p:scale>
        <p:origin x="1216" y="192"/>
      </p:cViewPr>
      <p:guideLst>
        <p:guide orient="horz" pos="3840"/>
        <p:guide pos="3840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60" d="100"/>
          <a:sy n="160" d="100"/>
        </p:scale>
        <p:origin x="4328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theme" Target="theme/theme1.xml"/><Relationship Id="rId2" Type="http://schemas.openxmlformats.org/officeDocument/2006/relationships/slide" Target="slides/slide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077E99-75A2-7BBD-0A40-5E93804ED6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3BABB-7316-A57E-F79D-562EE41F13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18FF1-A034-B54D-AF15-615E29FB5079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8D108-CAF0-55F9-EE2C-EF2DA3C1C5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368D7-B109-2ED8-C2D9-7D5B2BFD1F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F6409-BC07-034F-9A31-B42BEE649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816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455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waves&#10;&#10;Description automatically generated">
            <a:extLst>
              <a:ext uri="{FF2B5EF4-FFF2-40B4-BE49-F238E27FC236}">
                <a16:creationId xmlns:a16="http://schemas.microsoft.com/office/drawing/2014/main" id="{2EDA3AF5-8933-B86F-740A-1B006FFDE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A5072A-75CF-B49D-E27D-29EEC29944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57483" y="3731049"/>
            <a:ext cx="7767560" cy="67621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1F323A"/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A796833-DFDC-B908-6621-5A883855E7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7483" y="4437419"/>
            <a:ext cx="7767560" cy="6308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F323A"/>
                </a:solidFill>
              </a:defRPr>
            </a:lvl1pPr>
          </a:lstStyle>
          <a:p>
            <a:pPr lvl="0"/>
            <a:r>
              <a:rPr lang="en-US" dirty="0"/>
              <a:t>Additional Subtitle on this line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C7E08AC-527F-7AEC-2AC4-4F8F044E02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57483" y="5555583"/>
            <a:ext cx="4094230" cy="63087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F323A"/>
                </a:solidFill>
              </a:defRPr>
            </a:lvl1pPr>
          </a:lstStyle>
          <a:p>
            <a:pPr lvl="0"/>
            <a:r>
              <a:rPr lang="en-US" dirty="0"/>
              <a:t>Date goes here</a:t>
            </a:r>
          </a:p>
        </p:txBody>
      </p:sp>
      <p:pic>
        <p:nvPicPr>
          <p:cNvPr id="7" name="Picture 6" descr="A logo of a camera&#10;&#10;Description automatically generated">
            <a:extLst>
              <a:ext uri="{FF2B5EF4-FFF2-40B4-BE49-F238E27FC236}">
                <a16:creationId xmlns:a16="http://schemas.microsoft.com/office/drawing/2014/main" id="{B76B3F6C-E39B-5440-5FD4-E0EA6906DC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9515" y="6186453"/>
            <a:ext cx="1464120" cy="28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7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 hasCustomPrompt="1"/>
          </p:nvPr>
        </p:nvSpPr>
        <p:spPr>
          <a:xfrm>
            <a:off x="577023" y="439728"/>
            <a:ext cx="6928182" cy="66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800" b="1" i="0" u="none" strike="noStrike" cap="none">
                <a:solidFill>
                  <a:srgbClr val="1F323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Title of Slide Goes Here</a:t>
            </a:r>
            <a:endParaRPr dirty="0"/>
          </a:p>
        </p:txBody>
      </p:sp>
      <p:sp>
        <p:nvSpPr>
          <p:cNvPr id="16" name="Google Shape;16;p19"/>
          <p:cNvSpPr txBox="1"/>
          <p:nvPr/>
        </p:nvSpPr>
        <p:spPr>
          <a:xfrm>
            <a:off x="11290643" y="6208087"/>
            <a:ext cx="711530" cy="358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en-US" sz="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900" b="1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E4690-AB13-D1EF-7E5E-E40A99B31F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83226"/>
            <a:ext cx="12192001" cy="5968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3E8CC5C-55E6-2CDD-2675-0B2A4D9889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60774"/>
            <a:ext cx="6096000" cy="627691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1F323A"/>
                </a:solidFill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pic>
        <p:nvPicPr>
          <p:cNvPr id="4" name="Picture 3" descr="A black tower with antennas in water&#10;&#10;Description automatically generated">
            <a:extLst>
              <a:ext uri="{FF2B5EF4-FFF2-40B4-BE49-F238E27FC236}">
                <a16:creationId xmlns:a16="http://schemas.microsoft.com/office/drawing/2014/main" id="{57750ADB-60DE-B4C1-C236-C9BF8441F1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5939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1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E086A2-CB11-BC80-8EA1-E75A8D125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FC099-E2E9-DE52-2A5A-A83B2AD4DC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 goes here if needed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76BE8-AF1E-0248-A94D-D5DAFECF4E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March 4, 2024</a:t>
            </a:r>
          </a:p>
        </p:txBody>
      </p:sp>
    </p:spTree>
    <p:extLst>
      <p:ext uri="{BB962C8B-B14F-4D97-AF65-F5344CB8AC3E}">
        <p14:creationId xmlns:p14="http://schemas.microsoft.com/office/powerpoint/2010/main" val="325915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CB45-9357-A8EF-AED3-0855BCD6B3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Title, Header</a:t>
            </a:r>
          </a:p>
        </p:txBody>
      </p:sp>
    </p:spTree>
    <p:extLst>
      <p:ext uri="{BB962C8B-B14F-4D97-AF65-F5344CB8AC3E}">
        <p14:creationId xmlns:p14="http://schemas.microsoft.com/office/powerpoint/2010/main" val="369165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9A0878-37CB-B733-3B3B-4B7C14E36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94708761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et2 generic template">
  <a:themeElements>
    <a:clrScheme name="Internet2 - new palette">
      <a:dk1>
        <a:srgbClr val="01000B"/>
      </a:dk1>
      <a:lt1>
        <a:srgbClr val="E4E6D6"/>
      </a:lt1>
      <a:dk2>
        <a:srgbClr val="44546A"/>
      </a:dk2>
      <a:lt2>
        <a:srgbClr val="E4E6D6"/>
      </a:lt2>
      <a:accent1>
        <a:srgbClr val="5FB5B7"/>
      </a:accent1>
      <a:accent2>
        <a:srgbClr val="CA3C2D"/>
      </a:accent2>
      <a:accent3>
        <a:srgbClr val="E2BD29"/>
      </a:accent3>
      <a:accent4>
        <a:srgbClr val="79BD4B"/>
      </a:accent4>
      <a:accent5>
        <a:srgbClr val="7F2E7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6186</TotalTime>
  <Words>19</Words>
  <Application>Microsoft Macintosh PowerPoint</Application>
  <PresentationFormat>Widescreen</PresentationFormat>
  <Paragraphs>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Arial</vt:lpstr>
      <vt:lpstr>Internet2 generic template</vt:lpstr>
      <vt:lpstr>PowerPoint Presentation</vt:lpstr>
      <vt:lpstr>Title, Header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Engagement  2021 Review and 2022 Outlook </dc:title>
  <dc:creator>Leslie Jonas</dc:creator>
  <cp:lastModifiedBy>Leslie Jonas</cp:lastModifiedBy>
  <cp:revision>367</cp:revision>
  <dcterms:created xsi:type="dcterms:W3CDTF">2021-01-19T19:09:30Z</dcterms:created>
  <dcterms:modified xsi:type="dcterms:W3CDTF">2024-01-16T14:17:58Z</dcterms:modified>
</cp:coreProperties>
</file>